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Barlow" pitchFamily="2" charset="77"/>
      <p:regular r:id="rId16"/>
      <p:bold r:id="rId17"/>
      <p:italic r:id="rId18"/>
      <p:boldItalic r:id="rId19"/>
    </p:embeddedFont>
    <p:embeddedFont>
      <p:font typeface="Barlow Medium" panose="020F0502020204030204" pitchFamily="34"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Roboto Medium" panose="020F050202020403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617"/>
    <p:restoredTop sz="94672"/>
  </p:normalViewPr>
  <p:slideViewPr>
    <p:cSldViewPr snapToGrid="0">
      <p:cViewPr varScale="1">
        <p:scale>
          <a:sx n="137" d="100"/>
          <a:sy n="137" d="100"/>
        </p:scale>
        <p:origin x="208" y="5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05698c9d66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05698c9d66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05698c9d66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05698c9d66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105698c9d66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105698c9d66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05698c9d66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05698c9d66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05698c9d66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05698c9d66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05698c9d66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05698c9d66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05698c9d66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05698c9d66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05698c9d66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05698c9d66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05698c9d66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05698c9d6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05698c9d6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05698c9d6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05698c9d66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05698c9d66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05698c9d66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05698c9d66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05698c9d66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05698c9d66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0" y="0"/>
            <a:ext cx="9144000" cy="5143499"/>
          </a:xfrm>
          <a:prstGeom prst="rect">
            <a:avLst/>
          </a:prstGeom>
          <a:noFill/>
          <a:ln>
            <a:noFill/>
          </a:ln>
        </p:spPr>
      </p:pic>
      <p:sp>
        <p:nvSpPr>
          <p:cNvPr id="11" name="Google Shape;11;p2"/>
          <p:cNvSpPr txBox="1">
            <a:spLocks noGrp="1"/>
          </p:cNvSpPr>
          <p:nvPr>
            <p:ph type="ctrTitle"/>
          </p:nvPr>
        </p:nvSpPr>
        <p:spPr>
          <a:xfrm>
            <a:off x="140475" y="258250"/>
            <a:ext cx="6051300" cy="1467900"/>
          </a:xfrm>
          <a:prstGeom prst="rect">
            <a:avLst/>
          </a:prstGeom>
          <a:noFill/>
          <a:ln>
            <a:noFill/>
          </a:ln>
        </p:spPr>
        <p:txBody>
          <a:bodyPr spcFirstLastPara="1" wrap="square" lIns="91425" tIns="91425" rIns="91425" bIns="91425" anchor="b" anchorCtr="0">
            <a:normAutofit/>
          </a:bodyPr>
          <a:lstStyle>
            <a:lvl1pPr lvl="0">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1pPr>
            <a:lvl2pPr lvl="1">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2pPr>
            <a:lvl3pPr lvl="2">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3pPr>
            <a:lvl4pPr lvl="3">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4pPr>
            <a:lvl5pPr lvl="4">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5pPr>
            <a:lvl6pPr lvl="5">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6pPr>
            <a:lvl7pPr lvl="6">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7pPr>
            <a:lvl8pPr lvl="7">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8pPr>
            <a:lvl9pPr lvl="8">
              <a:lnSpc>
                <a:spcPct val="100000"/>
              </a:lnSpc>
              <a:spcBef>
                <a:spcPts val="0"/>
              </a:spcBef>
              <a:spcAft>
                <a:spcPts val="0"/>
              </a:spcAft>
              <a:buClr>
                <a:schemeClr val="dk1"/>
              </a:buClr>
              <a:buSzPts val="4000"/>
              <a:buFont typeface="Roboto Medium"/>
              <a:buNone/>
              <a:defRPr sz="4000">
                <a:solidFill>
                  <a:schemeClr val="dk1"/>
                </a:solidFill>
                <a:latin typeface="Roboto Medium"/>
                <a:ea typeface="Roboto Medium"/>
                <a:cs typeface="Roboto Medium"/>
                <a:sym typeface="Roboto Medium"/>
              </a:defRPr>
            </a:lvl9pPr>
          </a:lstStyle>
          <a:p>
            <a:endParaRPr/>
          </a:p>
        </p:txBody>
      </p:sp>
      <p:sp>
        <p:nvSpPr>
          <p:cNvPr id="12" name="Google Shape;12;p2"/>
          <p:cNvSpPr txBox="1">
            <a:spLocks noGrp="1"/>
          </p:cNvSpPr>
          <p:nvPr>
            <p:ph type="subTitle" idx="1"/>
          </p:nvPr>
        </p:nvSpPr>
        <p:spPr>
          <a:xfrm>
            <a:off x="140475" y="1726150"/>
            <a:ext cx="6263700" cy="1061700"/>
          </a:xfrm>
          <a:prstGeom prst="rect">
            <a:avLst/>
          </a:prstGeom>
          <a:noFill/>
          <a:ln>
            <a:noFill/>
          </a:ln>
        </p:spPr>
        <p:txBody>
          <a:bodyPr spcFirstLastPara="1" wrap="square" lIns="91425" tIns="91425" rIns="91425" bIns="91425" anchor="t" anchorCtr="0">
            <a:normAutofit/>
          </a:bodyPr>
          <a:lstStyle>
            <a:lvl1pPr lvl="0">
              <a:lnSpc>
                <a:spcPct val="100000"/>
              </a:lnSpc>
              <a:spcBef>
                <a:spcPts val="0"/>
              </a:spcBef>
              <a:spcAft>
                <a:spcPts val="0"/>
              </a:spcAft>
              <a:buClr>
                <a:schemeClr val="dk1"/>
              </a:buClr>
              <a:buSzPts val="2800"/>
              <a:buNone/>
              <a:defRPr sz="2800">
                <a:solidFill>
                  <a:schemeClr val="dk1"/>
                </a:solidFill>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cxnSp>
        <p:nvCxnSpPr>
          <p:cNvPr id="13" name="Google Shape;13;p2"/>
          <p:cNvCxnSpPr/>
          <p:nvPr/>
        </p:nvCxnSpPr>
        <p:spPr>
          <a:xfrm>
            <a:off x="240575" y="1754300"/>
            <a:ext cx="5340600" cy="0"/>
          </a:xfrm>
          <a:prstGeom prst="straightConnector1">
            <a:avLst/>
          </a:prstGeom>
          <a:noFill/>
          <a:ln w="28575" cap="flat" cmpd="sng">
            <a:solidFill>
              <a:schemeClr val="dk1"/>
            </a:solidFill>
            <a:prstDash val="solid"/>
            <a:round/>
            <a:headEnd type="none" w="med" len="med"/>
            <a:tailEnd type="none" w="med" len="med"/>
          </a:ln>
        </p:spPr>
      </p:cxnSp>
      <p:sp>
        <p:nvSpPr>
          <p:cNvPr id="15" name="Google Shape;15;p2"/>
          <p:cNvSpPr txBox="1">
            <a:spLocks noGrp="1"/>
          </p:cNvSpPr>
          <p:nvPr>
            <p:ph type="body" idx="2"/>
          </p:nvPr>
        </p:nvSpPr>
        <p:spPr>
          <a:xfrm>
            <a:off x="6908800" y="2464900"/>
            <a:ext cx="2067300" cy="2208600"/>
          </a:xfrm>
          <a:prstGeom prst="rect">
            <a:avLst/>
          </a:prstGeom>
        </p:spPr>
        <p:txBody>
          <a:bodyPr spcFirstLastPara="1" wrap="square" lIns="91425" tIns="91425" rIns="91425" bIns="91425" anchor="t" anchorCtr="0">
            <a:normAutofit/>
          </a:bodyPr>
          <a:lstStyle>
            <a:lvl1pPr marL="457200" lvl="0" indent="-342900" algn="r">
              <a:spcBef>
                <a:spcPts val="0"/>
              </a:spcBef>
              <a:spcAft>
                <a:spcPts val="0"/>
              </a:spcAft>
              <a:buClr>
                <a:schemeClr val="dk1"/>
              </a:buClr>
              <a:buSzPts val="1800"/>
              <a:buChar char="●"/>
              <a:defRPr>
                <a:solidFill>
                  <a:schemeClr val="dk1"/>
                </a:solidFill>
              </a:defRPr>
            </a:lvl1pPr>
            <a:lvl2pPr marL="914400" lvl="1" indent="-317500" algn="r">
              <a:spcBef>
                <a:spcPts val="0"/>
              </a:spcBef>
              <a:spcAft>
                <a:spcPts val="0"/>
              </a:spcAft>
              <a:buClr>
                <a:schemeClr val="dk1"/>
              </a:buClr>
              <a:buSzPts val="1400"/>
              <a:buChar char="○"/>
              <a:defRPr>
                <a:solidFill>
                  <a:schemeClr val="dk1"/>
                </a:solidFill>
              </a:defRPr>
            </a:lvl2pPr>
            <a:lvl3pPr marL="1371600" lvl="2" indent="-317500" algn="r">
              <a:spcBef>
                <a:spcPts val="0"/>
              </a:spcBef>
              <a:spcAft>
                <a:spcPts val="0"/>
              </a:spcAft>
              <a:buClr>
                <a:schemeClr val="dk1"/>
              </a:buClr>
              <a:buSzPts val="1400"/>
              <a:buChar char="■"/>
              <a:defRPr>
                <a:solidFill>
                  <a:schemeClr val="dk1"/>
                </a:solidFill>
              </a:defRPr>
            </a:lvl3pPr>
            <a:lvl4pPr marL="1828800" lvl="3" indent="-317500" algn="r">
              <a:spcBef>
                <a:spcPts val="0"/>
              </a:spcBef>
              <a:spcAft>
                <a:spcPts val="0"/>
              </a:spcAft>
              <a:buClr>
                <a:schemeClr val="dk1"/>
              </a:buClr>
              <a:buSzPts val="1400"/>
              <a:buChar char="●"/>
              <a:defRPr>
                <a:solidFill>
                  <a:schemeClr val="dk1"/>
                </a:solidFill>
              </a:defRPr>
            </a:lvl4pPr>
            <a:lvl5pPr marL="2286000" lvl="4" indent="-317500" algn="r">
              <a:spcBef>
                <a:spcPts val="0"/>
              </a:spcBef>
              <a:spcAft>
                <a:spcPts val="0"/>
              </a:spcAft>
              <a:buClr>
                <a:schemeClr val="dk1"/>
              </a:buClr>
              <a:buSzPts val="1400"/>
              <a:buChar char="○"/>
              <a:defRPr>
                <a:solidFill>
                  <a:schemeClr val="dk1"/>
                </a:solidFill>
              </a:defRPr>
            </a:lvl5pPr>
            <a:lvl6pPr marL="2743200" lvl="5" indent="-317500" algn="r">
              <a:spcBef>
                <a:spcPts val="0"/>
              </a:spcBef>
              <a:spcAft>
                <a:spcPts val="0"/>
              </a:spcAft>
              <a:buClr>
                <a:schemeClr val="dk1"/>
              </a:buClr>
              <a:buSzPts val="1400"/>
              <a:buChar char="■"/>
              <a:defRPr>
                <a:solidFill>
                  <a:schemeClr val="dk1"/>
                </a:solidFill>
              </a:defRPr>
            </a:lvl6pPr>
            <a:lvl7pPr marL="3200400" lvl="6" indent="-317500" algn="r">
              <a:spcBef>
                <a:spcPts val="0"/>
              </a:spcBef>
              <a:spcAft>
                <a:spcPts val="0"/>
              </a:spcAft>
              <a:buClr>
                <a:schemeClr val="dk1"/>
              </a:buClr>
              <a:buSzPts val="1400"/>
              <a:buChar char="●"/>
              <a:defRPr>
                <a:solidFill>
                  <a:schemeClr val="dk1"/>
                </a:solidFill>
              </a:defRPr>
            </a:lvl7pPr>
            <a:lvl8pPr marL="3657600" lvl="7" indent="-317500" algn="r">
              <a:spcBef>
                <a:spcPts val="0"/>
              </a:spcBef>
              <a:spcAft>
                <a:spcPts val="0"/>
              </a:spcAft>
              <a:buClr>
                <a:schemeClr val="dk1"/>
              </a:buClr>
              <a:buSzPts val="1400"/>
              <a:buChar char="○"/>
              <a:defRPr>
                <a:solidFill>
                  <a:schemeClr val="dk1"/>
                </a:solidFill>
              </a:defRPr>
            </a:lvl8pPr>
            <a:lvl9pPr marL="4114800" lvl="8" indent="-317500" algn="r">
              <a:spcBef>
                <a:spcPts val="0"/>
              </a:spcBef>
              <a:spcAft>
                <a:spcPts val="0"/>
              </a:spcAft>
              <a:buClr>
                <a:schemeClr val="dk1"/>
              </a:buClr>
              <a:buSzPts val="1400"/>
              <a:buChar char="■"/>
              <a:defRPr>
                <a:solidFill>
                  <a:schemeClr val="dk1"/>
                </a:solidFill>
              </a:defRPr>
            </a:lvl9pPr>
          </a:lstStyle>
          <a:p>
            <a:endParaRPr/>
          </a:p>
        </p:txBody>
      </p:sp>
      <p:pic>
        <p:nvPicPr>
          <p:cNvPr id="3" name="Image 2" descr="Une image contenant texte&#10;&#10;Description générée automatiquement">
            <a:extLst>
              <a:ext uri="{FF2B5EF4-FFF2-40B4-BE49-F238E27FC236}">
                <a16:creationId xmlns:a16="http://schemas.microsoft.com/office/drawing/2014/main" id="{E229717A-6661-4E9F-DBCF-EA79D7D2A977}"/>
              </a:ext>
            </a:extLst>
          </p:cNvPr>
          <p:cNvPicPr>
            <a:picLocks noChangeAspect="1"/>
          </p:cNvPicPr>
          <p:nvPr userDrawn="1"/>
        </p:nvPicPr>
        <p:blipFill>
          <a:blip r:embed="rId3"/>
          <a:stretch>
            <a:fillRect/>
          </a:stretch>
        </p:blipFill>
        <p:spPr>
          <a:xfrm>
            <a:off x="7287208" y="258250"/>
            <a:ext cx="1688892" cy="61433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a:endParaRPr/>
          </a:p>
        </p:txBody>
      </p:sp>
      <p:sp>
        <p:nvSpPr>
          <p:cNvPr id="57" name="Google Shape;57;p11"/>
          <p:cNvSpPr txBox="1">
            <a:spLocks noGrp="1"/>
          </p:cNvSpPr>
          <p:nvPr>
            <p:ph type="body" idx="1"/>
          </p:nvPr>
        </p:nvSpPr>
        <p:spPr>
          <a:xfrm>
            <a:off x="311700" y="827712"/>
            <a:ext cx="8520600" cy="37413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58" name="Google Shape;58;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9"/>
        <p:cNvGrpSpPr/>
        <p:nvPr/>
      </p:nvGrpSpPr>
      <p:grpSpPr>
        <a:xfrm>
          <a:off x="0" y="0"/>
          <a:ext cx="0" cy="0"/>
          <a:chOff x="0" y="0"/>
          <a:chExt cx="0" cy="0"/>
        </a:xfrm>
      </p:grpSpPr>
      <p:sp>
        <p:nvSpPr>
          <p:cNvPr id="60" name="Google Shape;60;p12"/>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a:endParaRPr/>
          </a:p>
        </p:txBody>
      </p:sp>
      <p:sp>
        <p:nvSpPr>
          <p:cNvPr id="61" name="Google Shape;61;p1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2" name="Google Shape;62;p1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3" name="Google Shape;63;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4"/>
        <p:cNvGrpSpPr/>
        <p:nvPr/>
      </p:nvGrpSpPr>
      <p:grpSpPr>
        <a:xfrm>
          <a:off x="0" y="0"/>
          <a:ext cx="0" cy="0"/>
          <a:chOff x="0" y="0"/>
          <a:chExt cx="0" cy="0"/>
        </a:xfrm>
      </p:grpSpPr>
      <p:sp>
        <p:nvSpPr>
          <p:cNvPr id="65" name="Google Shape;65;p13"/>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1pPr>
            <a:lvl2pPr lvl="1"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2pPr>
            <a:lvl3pPr lvl="2"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3pPr>
            <a:lvl4pPr lvl="3"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4pPr>
            <a:lvl5pPr lvl="4"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5pPr>
            <a:lvl6pPr lvl="5"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6pPr>
            <a:lvl7pPr lvl="6"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7pPr>
            <a:lvl8pPr lvl="7"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8pPr>
            <a:lvl9pPr lvl="8" algn="l">
              <a:lnSpc>
                <a:spcPct val="100000"/>
              </a:lnSpc>
              <a:spcBef>
                <a:spcPts val="0"/>
              </a:spcBef>
              <a:spcAft>
                <a:spcPts val="0"/>
              </a:spcAft>
              <a:buSzPts val="2800"/>
              <a:buFont typeface="Roboto Medium"/>
              <a:buNone/>
              <a:defRPr>
                <a:latin typeface="Roboto Medium"/>
                <a:ea typeface="Roboto Medium"/>
                <a:cs typeface="Roboto Medium"/>
                <a:sym typeface="Roboto Medium"/>
              </a:defRPr>
            </a:lvl9pPr>
          </a:lstStyle>
          <a:p>
            <a:endParaRPr/>
          </a:p>
        </p:txBody>
      </p:sp>
      <p:sp>
        <p:nvSpPr>
          <p:cNvPr id="66" name="Google Shape;6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empty" type="blank">
  <p:cSld name="BLANK">
    <p:spTree>
      <p:nvGrpSpPr>
        <p:cNvPr id="1" name="Shape 67"/>
        <p:cNvGrpSpPr/>
        <p:nvPr/>
      </p:nvGrpSpPr>
      <p:grpSpPr>
        <a:xfrm>
          <a:off x="0" y="0"/>
          <a:ext cx="0" cy="0"/>
          <a:chOff x="0" y="0"/>
          <a:chExt cx="0" cy="0"/>
        </a:xfrm>
      </p:grpSpPr>
      <p:sp>
        <p:nvSpPr>
          <p:cNvPr id="68" name="Google Shape;68;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 you">
  <p:cSld name="CUSTOM">
    <p:spTree>
      <p:nvGrpSpPr>
        <p:cNvPr id="1" name="Shape 16"/>
        <p:cNvGrpSpPr/>
        <p:nvPr/>
      </p:nvGrpSpPr>
      <p:grpSpPr>
        <a:xfrm>
          <a:off x="0" y="0"/>
          <a:ext cx="0" cy="0"/>
          <a:chOff x="0" y="0"/>
          <a:chExt cx="0" cy="0"/>
        </a:xfrm>
      </p:grpSpPr>
      <p:pic>
        <p:nvPicPr>
          <p:cNvPr id="17" name="Google Shape;17;p3"/>
          <p:cNvPicPr preferRelativeResize="0"/>
          <p:nvPr/>
        </p:nvPicPr>
        <p:blipFill>
          <a:blip r:embed="rId2">
            <a:alphaModFix/>
          </a:blip>
          <a:stretch>
            <a:fillRect/>
          </a:stretch>
        </p:blipFill>
        <p:spPr>
          <a:xfrm>
            <a:off x="0" y="0"/>
            <a:ext cx="9144000" cy="5143499"/>
          </a:xfrm>
          <a:prstGeom prst="rect">
            <a:avLst/>
          </a:prstGeom>
          <a:noFill/>
          <a:ln>
            <a:noFill/>
          </a:ln>
        </p:spPr>
      </p:pic>
      <p:sp>
        <p:nvSpPr>
          <p:cNvPr id="18" name="Google Shape;18;p3"/>
          <p:cNvSpPr txBox="1">
            <a:spLocks noGrp="1"/>
          </p:cNvSpPr>
          <p:nvPr>
            <p:ph type="body" idx="1"/>
          </p:nvPr>
        </p:nvSpPr>
        <p:spPr>
          <a:xfrm>
            <a:off x="2288250" y="1542450"/>
            <a:ext cx="4567500" cy="694800"/>
          </a:xfrm>
          <a:prstGeom prst="rect">
            <a:avLst/>
          </a:prstGeom>
        </p:spPr>
        <p:txBody>
          <a:bodyPr spcFirstLastPara="1" wrap="square" lIns="91425" tIns="91425" rIns="91425" bIns="91425" anchor="b"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pic>
        <p:nvPicPr>
          <p:cNvPr id="20" name="Google Shape;20;p3"/>
          <p:cNvPicPr preferRelativeResize="0"/>
          <p:nvPr/>
        </p:nvPicPr>
        <p:blipFill>
          <a:blip r:embed="rId3">
            <a:alphaModFix/>
          </a:blip>
          <a:stretch>
            <a:fillRect/>
          </a:stretch>
        </p:blipFill>
        <p:spPr>
          <a:xfrm>
            <a:off x="3608441" y="4061136"/>
            <a:ext cx="2721428" cy="914400"/>
          </a:xfrm>
          <a:prstGeom prst="rect">
            <a:avLst/>
          </a:prstGeom>
          <a:noFill/>
          <a:ln>
            <a:noFill/>
          </a:ln>
        </p:spPr>
      </p:pic>
      <p:sp>
        <p:nvSpPr>
          <p:cNvPr id="22" name="Google Shape;22;p3"/>
          <p:cNvSpPr txBox="1">
            <a:spLocks noGrp="1"/>
          </p:cNvSpPr>
          <p:nvPr>
            <p:ph type="body" idx="2"/>
          </p:nvPr>
        </p:nvSpPr>
        <p:spPr>
          <a:xfrm>
            <a:off x="2288250" y="2300525"/>
            <a:ext cx="4567500" cy="411300"/>
          </a:xfrm>
          <a:prstGeom prst="rect">
            <a:avLst/>
          </a:prstGeom>
          <a:ln>
            <a:noFill/>
          </a:ln>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pic>
        <p:nvPicPr>
          <p:cNvPr id="3" name="Image 2" descr="Une image contenant texte&#10;&#10;Description générée automatiquement">
            <a:extLst>
              <a:ext uri="{FF2B5EF4-FFF2-40B4-BE49-F238E27FC236}">
                <a16:creationId xmlns:a16="http://schemas.microsoft.com/office/drawing/2014/main" id="{2E8106E6-CD06-B43E-9FFA-C415F9B396C3}"/>
              </a:ext>
            </a:extLst>
          </p:cNvPr>
          <p:cNvPicPr>
            <a:picLocks noChangeAspect="1"/>
          </p:cNvPicPr>
          <p:nvPr userDrawn="1"/>
        </p:nvPicPr>
        <p:blipFill>
          <a:blip r:embed="rId4"/>
          <a:stretch>
            <a:fillRect/>
          </a:stretch>
        </p:blipFill>
        <p:spPr>
          <a:xfrm>
            <a:off x="6762945" y="4138050"/>
            <a:ext cx="2090932" cy="760573"/>
          </a:xfrm>
          <a:prstGeom prst="rect">
            <a:avLst/>
          </a:prstGeom>
        </p:spPr>
      </p:pic>
      <p:pic>
        <p:nvPicPr>
          <p:cNvPr id="5" name="Image 4" descr="Une image contenant texte, bouteille&#10;&#10;Description générée automatiquement">
            <a:extLst>
              <a:ext uri="{FF2B5EF4-FFF2-40B4-BE49-F238E27FC236}">
                <a16:creationId xmlns:a16="http://schemas.microsoft.com/office/drawing/2014/main" id="{1CEA9815-153E-0D1F-8B51-EC50E73573C1}"/>
              </a:ext>
            </a:extLst>
          </p:cNvPr>
          <p:cNvPicPr>
            <a:picLocks noChangeAspect="1"/>
          </p:cNvPicPr>
          <p:nvPr userDrawn="1"/>
        </p:nvPicPr>
        <p:blipFill>
          <a:blip r:embed="rId5"/>
          <a:stretch>
            <a:fillRect/>
          </a:stretch>
        </p:blipFill>
        <p:spPr>
          <a:xfrm>
            <a:off x="181816" y="4109461"/>
            <a:ext cx="2993549" cy="81775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
        <p:cNvGrpSpPr/>
        <p:nvPr/>
      </p:nvGrpSpPr>
      <p:grpSpPr>
        <a:xfrm>
          <a:off x="0" y="0"/>
          <a:ext cx="0" cy="0"/>
          <a:chOff x="0" y="0"/>
          <a:chExt cx="0" cy="0"/>
        </a:xfrm>
      </p:grpSpPr>
      <p:sp>
        <p:nvSpPr>
          <p:cNvPr id="24" name="Google Shape;24;p4"/>
          <p:cNvSpPr/>
          <p:nvPr/>
        </p:nvSpPr>
        <p:spPr>
          <a:xfrm>
            <a:off x="4572000" y="-10250"/>
            <a:ext cx="4577100" cy="5196300"/>
          </a:xfrm>
          <a:prstGeom prst="rect">
            <a:avLst/>
          </a:prstGeom>
          <a:solidFill>
            <a:srgbClr val="A2A2A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5" name="Google Shape;25;p4"/>
          <p:cNvSpPr txBox="1">
            <a:spLocks noGrp="1"/>
          </p:cNvSpPr>
          <p:nvPr>
            <p:ph type="title"/>
          </p:nvPr>
        </p:nvSpPr>
        <p:spPr>
          <a:xfrm>
            <a:off x="311700" y="137150"/>
            <a:ext cx="40968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Font typeface="Roboto Medium"/>
              <a:buNone/>
              <a:defRPr sz="2400">
                <a:latin typeface="Roboto Medium"/>
                <a:ea typeface="Roboto Medium"/>
                <a:cs typeface="Roboto Medium"/>
                <a:sym typeface="Roboto Medium"/>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6" name="Google Shape;26;p4"/>
          <p:cNvSpPr txBox="1">
            <a:spLocks noGrp="1"/>
          </p:cNvSpPr>
          <p:nvPr>
            <p:ph type="body" idx="1"/>
          </p:nvPr>
        </p:nvSpPr>
        <p:spPr>
          <a:xfrm>
            <a:off x="311700" y="1008600"/>
            <a:ext cx="4044000" cy="37005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7" name="Google Shape;27;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
        <p:cNvGrpSpPr/>
        <p:nvPr/>
      </p:nvGrpSpPr>
      <p:grpSpPr>
        <a:xfrm>
          <a:off x="0" y="0"/>
          <a:ext cx="0" cy="0"/>
          <a:chOff x="0" y="0"/>
          <a:chExt cx="0" cy="0"/>
        </a:xfrm>
      </p:grpSpPr>
      <p:sp>
        <p:nvSpPr>
          <p:cNvPr id="29" name="Google Shape;29;p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2"/>
              </a:buClr>
              <a:buSzPts val="12000"/>
              <a:buNone/>
              <a:defRPr sz="12000">
                <a:solidFill>
                  <a:schemeClr val="lt2"/>
                </a:solidFill>
              </a:defRPr>
            </a:lvl1pPr>
            <a:lvl2pPr lvl="1" algn="ctr">
              <a:lnSpc>
                <a:spcPct val="100000"/>
              </a:lnSpc>
              <a:spcBef>
                <a:spcPts val="0"/>
              </a:spcBef>
              <a:spcAft>
                <a:spcPts val="0"/>
              </a:spcAft>
              <a:buClr>
                <a:schemeClr val="lt2"/>
              </a:buClr>
              <a:buSzPts val="12000"/>
              <a:buNone/>
              <a:defRPr sz="12000">
                <a:solidFill>
                  <a:schemeClr val="lt2"/>
                </a:solidFill>
              </a:defRPr>
            </a:lvl2pPr>
            <a:lvl3pPr lvl="2" algn="ctr">
              <a:lnSpc>
                <a:spcPct val="100000"/>
              </a:lnSpc>
              <a:spcBef>
                <a:spcPts val="0"/>
              </a:spcBef>
              <a:spcAft>
                <a:spcPts val="0"/>
              </a:spcAft>
              <a:buClr>
                <a:schemeClr val="lt2"/>
              </a:buClr>
              <a:buSzPts val="12000"/>
              <a:buNone/>
              <a:defRPr sz="12000">
                <a:solidFill>
                  <a:schemeClr val="lt2"/>
                </a:solidFill>
              </a:defRPr>
            </a:lvl3pPr>
            <a:lvl4pPr lvl="3" algn="ctr">
              <a:lnSpc>
                <a:spcPct val="100000"/>
              </a:lnSpc>
              <a:spcBef>
                <a:spcPts val="0"/>
              </a:spcBef>
              <a:spcAft>
                <a:spcPts val="0"/>
              </a:spcAft>
              <a:buClr>
                <a:schemeClr val="lt2"/>
              </a:buClr>
              <a:buSzPts val="12000"/>
              <a:buNone/>
              <a:defRPr sz="12000">
                <a:solidFill>
                  <a:schemeClr val="lt2"/>
                </a:solidFill>
              </a:defRPr>
            </a:lvl4pPr>
            <a:lvl5pPr lvl="4" algn="ctr">
              <a:lnSpc>
                <a:spcPct val="100000"/>
              </a:lnSpc>
              <a:spcBef>
                <a:spcPts val="0"/>
              </a:spcBef>
              <a:spcAft>
                <a:spcPts val="0"/>
              </a:spcAft>
              <a:buClr>
                <a:schemeClr val="lt2"/>
              </a:buClr>
              <a:buSzPts val="12000"/>
              <a:buNone/>
              <a:defRPr sz="12000">
                <a:solidFill>
                  <a:schemeClr val="lt2"/>
                </a:solidFill>
              </a:defRPr>
            </a:lvl5pPr>
            <a:lvl6pPr lvl="5" algn="ctr">
              <a:lnSpc>
                <a:spcPct val="100000"/>
              </a:lnSpc>
              <a:spcBef>
                <a:spcPts val="0"/>
              </a:spcBef>
              <a:spcAft>
                <a:spcPts val="0"/>
              </a:spcAft>
              <a:buClr>
                <a:schemeClr val="lt2"/>
              </a:buClr>
              <a:buSzPts val="12000"/>
              <a:buNone/>
              <a:defRPr sz="12000">
                <a:solidFill>
                  <a:schemeClr val="lt2"/>
                </a:solidFill>
              </a:defRPr>
            </a:lvl6pPr>
            <a:lvl7pPr lvl="6" algn="ctr">
              <a:lnSpc>
                <a:spcPct val="100000"/>
              </a:lnSpc>
              <a:spcBef>
                <a:spcPts val="0"/>
              </a:spcBef>
              <a:spcAft>
                <a:spcPts val="0"/>
              </a:spcAft>
              <a:buClr>
                <a:schemeClr val="lt2"/>
              </a:buClr>
              <a:buSzPts val="12000"/>
              <a:buNone/>
              <a:defRPr sz="12000">
                <a:solidFill>
                  <a:schemeClr val="lt2"/>
                </a:solidFill>
              </a:defRPr>
            </a:lvl7pPr>
            <a:lvl8pPr lvl="7" algn="ctr">
              <a:lnSpc>
                <a:spcPct val="100000"/>
              </a:lnSpc>
              <a:spcBef>
                <a:spcPts val="0"/>
              </a:spcBef>
              <a:spcAft>
                <a:spcPts val="0"/>
              </a:spcAft>
              <a:buClr>
                <a:schemeClr val="lt2"/>
              </a:buClr>
              <a:buSzPts val="12000"/>
              <a:buNone/>
              <a:defRPr sz="12000">
                <a:solidFill>
                  <a:schemeClr val="lt2"/>
                </a:solidFill>
              </a:defRPr>
            </a:lvl8pPr>
            <a:lvl9pPr lvl="8" algn="ctr">
              <a:lnSpc>
                <a:spcPct val="100000"/>
              </a:lnSpc>
              <a:spcBef>
                <a:spcPts val="0"/>
              </a:spcBef>
              <a:spcAft>
                <a:spcPts val="0"/>
              </a:spcAft>
              <a:buClr>
                <a:schemeClr val="lt2"/>
              </a:buClr>
              <a:buSzPts val="12000"/>
              <a:buNone/>
              <a:defRPr sz="12000">
                <a:solidFill>
                  <a:schemeClr val="lt2"/>
                </a:solidFill>
              </a:defRPr>
            </a:lvl9pPr>
          </a:lstStyle>
          <a:p>
            <a:r>
              <a:t>xx%</a:t>
            </a:r>
          </a:p>
        </p:txBody>
      </p:sp>
      <p:sp>
        <p:nvSpPr>
          <p:cNvPr id="30" name="Google Shape;30;p5"/>
          <p:cNvSpPr txBox="1">
            <a:spLocks noGrp="1"/>
          </p:cNvSpPr>
          <p:nvPr>
            <p:ph type="body" idx="1"/>
          </p:nvPr>
        </p:nvSpPr>
        <p:spPr>
          <a:xfrm>
            <a:off x="311700" y="3152225"/>
            <a:ext cx="8520600" cy="15831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31" name="Google Shape;31;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2"/>
        <p:cNvGrpSpPr/>
        <p:nvPr/>
      </p:nvGrpSpPr>
      <p:grpSpPr>
        <a:xfrm>
          <a:off x="0" y="0"/>
          <a:ext cx="0" cy="0"/>
          <a:chOff x="0" y="0"/>
          <a:chExt cx="0" cy="0"/>
        </a:xfrm>
      </p:grpSpPr>
      <p:sp>
        <p:nvSpPr>
          <p:cNvPr id="33" name="Google Shape;33;p6"/>
          <p:cNvSpPr txBox="1">
            <a:spLocks noGrp="1"/>
          </p:cNvSpPr>
          <p:nvPr>
            <p:ph type="body" idx="1"/>
          </p:nvPr>
        </p:nvSpPr>
        <p:spPr>
          <a:xfrm>
            <a:off x="311700" y="4459175"/>
            <a:ext cx="5998800" cy="6843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34" name="Google Shape;3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
        <p:nvSpPr>
          <p:cNvPr id="35" name="Google Shape;35;p6"/>
          <p:cNvSpPr/>
          <p:nvPr/>
        </p:nvSpPr>
        <p:spPr>
          <a:xfrm>
            <a:off x="5125" y="-10250"/>
            <a:ext cx="9144000" cy="4469400"/>
          </a:xfrm>
          <a:prstGeom prst="rect">
            <a:avLst/>
          </a:prstGeom>
          <a:solidFill>
            <a:srgbClr val="363E4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4"/>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36"/>
        <p:cNvGrpSpPr/>
        <p:nvPr/>
      </p:nvGrpSpPr>
      <p:grpSpPr>
        <a:xfrm>
          <a:off x="0" y="0"/>
          <a:ext cx="0" cy="0"/>
          <a:chOff x="0" y="0"/>
          <a:chExt cx="0" cy="0"/>
        </a:xfrm>
      </p:grpSpPr>
      <p:sp>
        <p:nvSpPr>
          <p:cNvPr id="37" name="Google Shape;37;p7"/>
          <p:cNvSpPr txBox="1">
            <a:spLocks noGrp="1"/>
          </p:cNvSpPr>
          <p:nvPr>
            <p:ph type="body" idx="1"/>
          </p:nvPr>
        </p:nvSpPr>
        <p:spPr>
          <a:xfrm>
            <a:off x="311700" y="3745950"/>
            <a:ext cx="5998800" cy="13110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38" name="Google Shape;3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
        <p:nvSpPr>
          <p:cNvPr id="39" name="Google Shape;39;p7"/>
          <p:cNvSpPr/>
          <p:nvPr/>
        </p:nvSpPr>
        <p:spPr>
          <a:xfrm>
            <a:off x="-25600" y="-10250"/>
            <a:ext cx="9174600" cy="3623700"/>
          </a:xfrm>
          <a:prstGeom prst="rect">
            <a:avLst/>
          </a:prstGeom>
          <a:solidFill>
            <a:srgbClr val="363E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lan">
  <p:cSld name="SECTION_TITLE_AND_DESCRIPTION">
    <p:spTree>
      <p:nvGrpSpPr>
        <p:cNvPr id="1" name="Shape 40"/>
        <p:cNvGrpSpPr/>
        <p:nvPr/>
      </p:nvGrpSpPr>
      <p:grpSpPr>
        <a:xfrm>
          <a:off x="0" y="0"/>
          <a:ext cx="0" cy="0"/>
          <a:chOff x="0" y="0"/>
          <a:chExt cx="0" cy="0"/>
        </a:xfrm>
      </p:grpSpPr>
      <p:sp>
        <p:nvSpPr>
          <p:cNvPr id="41" name="Google Shape;41;p8"/>
          <p:cNvSpPr/>
          <p:nvPr/>
        </p:nvSpPr>
        <p:spPr>
          <a:xfrm>
            <a:off x="4572000" y="-125"/>
            <a:ext cx="4572000" cy="5143500"/>
          </a:xfrm>
          <a:prstGeom prst="rect">
            <a:avLst/>
          </a:prstGeom>
          <a:solidFill>
            <a:srgbClr val="363E4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accent5"/>
              </a:solidFill>
              <a:latin typeface="Arial"/>
              <a:ea typeface="Arial"/>
              <a:cs typeface="Arial"/>
              <a:sym typeface="Arial"/>
            </a:endParaRPr>
          </a:p>
        </p:txBody>
      </p:sp>
      <p:sp>
        <p:nvSpPr>
          <p:cNvPr id="42" name="Google Shape;42;p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3" name="Google Shape;43;p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4" name="Google Shape;44;p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5" name="Google Shape;45;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6"/>
        <p:cNvGrpSpPr/>
        <p:nvPr/>
      </p:nvGrpSpPr>
      <p:grpSpPr>
        <a:xfrm>
          <a:off x="0" y="0"/>
          <a:ext cx="0" cy="0"/>
          <a:chOff x="0" y="0"/>
          <a:chExt cx="0" cy="0"/>
        </a:xfrm>
      </p:grpSpPr>
      <p:pic>
        <p:nvPicPr>
          <p:cNvPr id="47" name="Google Shape;47;p9"/>
          <p:cNvPicPr preferRelativeResize="0"/>
          <p:nvPr/>
        </p:nvPicPr>
        <p:blipFill>
          <a:blip r:embed="rId2">
            <a:alphaModFix/>
          </a:blip>
          <a:stretch>
            <a:fillRect/>
          </a:stretch>
        </p:blipFill>
        <p:spPr>
          <a:xfrm>
            <a:off x="0" y="0"/>
            <a:ext cx="9144000" cy="5143499"/>
          </a:xfrm>
          <a:prstGeom prst="rect">
            <a:avLst/>
          </a:prstGeom>
          <a:noFill/>
          <a:ln>
            <a:noFill/>
          </a:ln>
        </p:spPr>
      </p:pic>
      <p:sp>
        <p:nvSpPr>
          <p:cNvPr id="48" name="Google Shape;4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
        <p:nvSpPr>
          <p:cNvPr id="49" name="Google Shape;49;p9"/>
          <p:cNvSpPr txBox="1">
            <a:spLocks noGrp="1"/>
          </p:cNvSpPr>
          <p:nvPr>
            <p:ph type="body" idx="1"/>
          </p:nvPr>
        </p:nvSpPr>
        <p:spPr>
          <a:xfrm>
            <a:off x="1144050" y="782700"/>
            <a:ext cx="6855900" cy="3578100"/>
          </a:xfrm>
          <a:prstGeom prst="rect">
            <a:avLst/>
          </a:prstGeom>
          <a:solidFill>
            <a:srgbClr val="252322"/>
          </a:solidFill>
        </p:spPr>
        <p:txBody>
          <a:bodyPr spcFirstLastPara="1" wrap="square" lIns="91425" tIns="91425" rIns="91425" bIns="91425" anchor="ctr"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0"/>
        <p:cNvGrpSpPr/>
        <p:nvPr/>
      </p:nvGrpSpPr>
      <p:grpSpPr>
        <a:xfrm>
          <a:off x="0" y="0"/>
          <a:ext cx="0" cy="0"/>
          <a:chOff x="0" y="0"/>
          <a:chExt cx="0" cy="0"/>
        </a:xfrm>
      </p:grpSpPr>
      <p:pic>
        <p:nvPicPr>
          <p:cNvPr id="51" name="Google Shape;51;p10"/>
          <p:cNvPicPr preferRelativeResize="0"/>
          <p:nvPr/>
        </p:nvPicPr>
        <p:blipFill>
          <a:blip r:embed="rId2">
            <a:alphaModFix/>
          </a:blip>
          <a:stretch>
            <a:fillRect/>
          </a:stretch>
        </p:blipFill>
        <p:spPr>
          <a:xfrm>
            <a:off x="8825" y="0"/>
            <a:ext cx="9144001" cy="5143501"/>
          </a:xfrm>
          <a:prstGeom prst="rect">
            <a:avLst/>
          </a:prstGeom>
          <a:noFill/>
          <a:ln>
            <a:noFill/>
          </a:ln>
        </p:spPr>
      </p:pic>
      <p:sp>
        <p:nvSpPr>
          <p:cNvPr id="52" name="Google Shape;52;p10"/>
          <p:cNvSpPr/>
          <p:nvPr/>
        </p:nvSpPr>
        <p:spPr>
          <a:xfrm>
            <a:off x="8825" y="3542750"/>
            <a:ext cx="9144000" cy="1600800"/>
          </a:xfrm>
          <a:prstGeom prst="rect">
            <a:avLst/>
          </a:prstGeom>
          <a:solidFill>
            <a:srgbClr val="2523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txBox="1">
            <a:spLocks noGrp="1"/>
          </p:cNvSpPr>
          <p:nvPr>
            <p:ph type="title"/>
          </p:nvPr>
        </p:nvSpPr>
        <p:spPr>
          <a:xfrm>
            <a:off x="311700" y="38272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Roboto"/>
              <a:buNone/>
              <a:defRPr sz="3600">
                <a:latin typeface="Roboto"/>
                <a:ea typeface="Roboto"/>
                <a:cs typeface="Roboto"/>
                <a:sym typeface="Roboto"/>
              </a:defRPr>
            </a:lvl1pPr>
            <a:lvl2pPr lvl="1" algn="ctr">
              <a:lnSpc>
                <a:spcPct val="100000"/>
              </a:lnSpc>
              <a:spcBef>
                <a:spcPts val="0"/>
              </a:spcBef>
              <a:spcAft>
                <a:spcPts val="0"/>
              </a:spcAft>
              <a:buSzPts val="3600"/>
              <a:buFont typeface="Roboto"/>
              <a:buNone/>
              <a:defRPr sz="3600">
                <a:latin typeface="Roboto"/>
                <a:ea typeface="Roboto"/>
                <a:cs typeface="Roboto"/>
                <a:sym typeface="Roboto"/>
              </a:defRPr>
            </a:lvl2pPr>
            <a:lvl3pPr lvl="2" algn="ctr">
              <a:lnSpc>
                <a:spcPct val="100000"/>
              </a:lnSpc>
              <a:spcBef>
                <a:spcPts val="0"/>
              </a:spcBef>
              <a:spcAft>
                <a:spcPts val="0"/>
              </a:spcAft>
              <a:buSzPts val="3600"/>
              <a:buFont typeface="Roboto"/>
              <a:buNone/>
              <a:defRPr sz="3600">
                <a:latin typeface="Roboto"/>
                <a:ea typeface="Roboto"/>
                <a:cs typeface="Roboto"/>
                <a:sym typeface="Roboto"/>
              </a:defRPr>
            </a:lvl3pPr>
            <a:lvl4pPr lvl="3" algn="ctr">
              <a:lnSpc>
                <a:spcPct val="100000"/>
              </a:lnSpc>
              <a:spcBef>
                <a:spcPts val="0"/>
              </a:spcBef>
              <a:spcAft>
                <a:spcPts val="0"/>
              </a:spcAft>
              <a:buSzPts val="3600"/>
              <a:buFont typeface="Roboto"/>
              <a:buNone/>
              <a:defRPr sz="3600">
                <a:latin typeface="Roboto"/>
                <a:ea typeface="Roboto"/>
                <a:cs typeface="Roboto"/>
                <a:sym typeface="Roboto"/>
              </a:defRPr>
            </a:lvl4pPr>
            <a:lvl5pPr lvl="4" algn="ctr">
              <a:lnSpc>
                <a:spcPct val="100000"/>
              </a:lnSpc>
              <a:spcBef>
                <a:spcPts val="0"/>
              </a:spcBef>
              <a:spcAft>
                <a:spcPts val="0"/>
              </a:spcAft>
              <a:buSzPts val="3600"/>
              <a:buFont typeface="Roboto"/>
              <a:buNone/>
              <a:defRPr sz="3600">
                <a:latin typeface="Roboto"/>
                <a:ea typeface="Roboto"/>
                <a:cs typeface="Roboto"/>
                <a:sym typeface="Roboto"/>
              </a:defRPr>
            </a:lvl5pPr>
            <a:lvl6pPr lvl="5" algn="ctr">
              <a:lnSpc>
                <a:spcPct val="100000"/>
              </a:lnSpc>
              <a:spcBef>
                <a:spcPts val="0"/>
              </a:spcBef>
              <a:spcAft>
                <a:spcPts val="0"/>
              </a:spcAft>
              <a:buSzPts val="3600"/>
              <a:buFont typeface="Roboto"/>
              <a:buNone/>
              <a:defRPr sz="3600">
                <a:latin typeface="Roboto"/>
                <a:ea typeface="Roboto"/>
                <a:cs typeface="Roboto"/>
                <a:sym typeface="Roboto"/>
              </a:defRPr>
            </a:lvl6pPr>
            <a:lvl7pPr lvl="6" algn="ctr">
              <a:lnSpc>
                <a:spcPct val="100000"/>
              </a:lnSpc>
              <a:spcBef>
                <a:spcPts val="0"/>
              </a:spcBef>
              <a:spcAft>
                <a:spcPts val="0"/>
              </a:spcAft>
              <a:buSzPts val="3600"/>
              <a:buFont typeface="Roboto"/>
              <a:buNone/>
              <a:defRPr sz="3600">
                <a:latin typeface="Roboto"/>
                <a:ea typeface="Roboto"/>
                <a:cs typeface="Roboto"/>
                <a:sym typeface="Roboto"/>
              </a:defRPr>
            </a:lvl7pPr>
            <a:lvl8pPr lvl="7" algn="ctr">
              <a:lnSpc>
                <a:spcPct val="100000"/>
              </a:lnSpc>
              <a:spcBef>
                <a:spcPts val="0"/>
              </a:spcBef>
              <a:spcAft>
                <a:spcPts val="0"/>
              </a:spcAft>
              <a:buSzPts val="3600"/>
              <a:buFont typeface="Roboto"/>
              <a:buNone/>
              <a:defRPr sz="3600">
                <a:latin typeface="Roboto"/>
                <a:ea typeface="Roboto"/>
                <a:cs typeface="Roboto"/>
                <a:sym typeface="Roboto"/>
              </a:defRPr>
            </a:lvl8pPr>
            <a:lvl9pPr lvl="8" algn="ctr">
              <a:lnSpc>
                <a:spcPct val="100000"/>
              </a:lnSpc>
              <a:spcBef>
                <a:spcPts val="0"/>
              </a:spcBef>
              <a:spcAft>
                <a:spcPts val="0"/>
              </a:spcAft>
              <a:buSzPts val="3600"/>
              <a:buFont typeface="Roboto"/>
              <a:buNone/>
              <a:defRPr sz="3600">
                <a:latin typeface="Roboto"/>
                <a:ea typeface="Roboto"/>
                <a:cs typeface="Roboto"/>
                <a:sym typeface="Roboto"/>
              </a:defRPr>
            </a:lvl9pPr>
          </a:lstStyle>
          <a:p>
            <a:endParaRPr/>
          </a:p>
        </p:txBody>
      </p:sp>
      <p:sp>
        <p:nvSpPr>
          <p:cNvPr id="54" name="Google Shape;54;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5232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1pPr>
            <a:lvl2pPr marR="0" lvl="1"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2pPr>
            <a:lvl3pPr marR="0" lvl="2"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3pPr>
            <a:lvl4pPr marR="0" lvl="3"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4pPr>
            <a:lvl5pPr marR="0" lvl="4"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5pPr>
            <a:lvl6pPr marR="0" lvl="5"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6pPr>
            <a:lvl7pPr marR="0" lvl="6"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7pPr>
            <a:lvl8pPr marR="0" lvl="7"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8pPr>
            <a:lvl9pPr marR="0" lvl="8" algn="l" rtl="0">
              <a:lnSpc>
                <a:spcPct val="100000"/>
              </a:lnSpc>
              <a:spcBef>
                <a:spcPts val="0"/>
              </a:spcBef>
              <a:spcAft>
                <a:spcPts val="0"/>
              </a:spcAft>
              <a:buClr>
                <a:schemeClr val="lt1"/>
              </a:buClr>
              <a:buSzPts val="2800"/>
              <a:buFont typeface="Roboto Medium"/>
              <a:buNone/>
              <a:defRPr sz="2800" b="0" i="0" u="none" strike="noStrike" cap="none">
                <a:solidFill>
                  <a:schemeClr val="lt1"/>
                </a:solidFill>
                <a:latin typeface="Roboto Medium"/>
                <a:ea typeface="Roboto Medium"/>
                <a:cs typeface="Roboto Medium"/>
                <a:sym typeface="Roboto Medium"/>
              </a:defRPr>
            </a:lvl9pPr>
          </a:lstStyle>
          <a:p>
            <a:endParaRPr/>
          </a:p>
        </p:txBody>
      </p:sp>
      <p:sp>
        <p:nvSpPr>
          <p:cNvPr id="7" name="Google Shape;7;p1"/>
          <p:cNvSpPr txBox="1">
            <a:spLocks noGrp="1"/>
          </p:cNvSpPr>
          <p:nvPr>
            <p:ph type="body" idx="1"/>
          </p:nvPr>
        </p:nvSpPr>
        <p:spPr>
          <a:xfrm>
            <a:off x="311700" y="827712"/>
            <a:ext cx="8520600" cy="37413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ctrTitle"/>
          </p:nvPr>
        </p:nvSpPr>
        <p:spPr>
          <a:xfrm>
            <a:off x="140475" y="258250"/>
            <a:ext cx="6051300" cy="14679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fr"/>
              <a:t>Your Title Goes Here</a:t>
            </a:r>
            <a:endParaRPr/>
          </a:p>
        </p:txBody>
      </p:sp>
      <p:sp>
        <p:nvSpPr>
          <p:cNvPr id="74" name="Google Shape;74;p15"/>
          <p:cNvSpPr txBox="1">
            <a:spLocks noGrp="1"/>
          </p:cNvSpPr>
          <p:nvPr>
            <p:ph type="subTitle" idx="1"/>
          </p:nvPr>
        </p:nvSpPr>
        <p:spPr>
          <a:xfrm>
            <a:off x="140475" y="1726150"/>
            <a:ext cx="6263700" cy="1061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t>You may want to be more precise</a:t>
            </a:r>
            <a:endParaRPr/>
          </a:p>
        </p:txBody>
      </p:sp>
      <p:sp>
        <p:nvSpPr>
          <p:cNvPr id="75" name="Google Shape;75;p15"/>
          <p:cNvSpPr txBox="1">
            <a:spLocks noGrp="1"/>
          </p:cNvSpPr>
          <p:nvPr>
            <p:ph type="body" idx="2"/>
          </p:nvPr>
        </p:nvSpPr>
        <p:spPr>
          <a:xfrm>
            <a:off x="6908800" y="2464900"/>
            <a:ext cx="2067300" cy="2208600"/>
          </a:xfrm>
          <a:prstGeom prst="rect">
            <a:avLst/>
          </a:prstGeom>
        </p:spPr>
        <p:txBody>
          <a:bodyPr spcFirstLastPara="1" wrap="square" lIns="91425" tIns="91425" rIns="91425" bIns="91425" anchor="t" anchorCtr="0">
            <a:normAutofit/>
          </a:bodyPr>
          <a:lstStyle/>
          <a:p>
            <a:pPr marL="0" lvl="0" indent="0" algn="r" rtl="0">
              <a:spcBef>
                <a:spcPts val="0"/>
              </a:spcBef>
              <a:spcAft>
                <a:spcPts val="0"/>
              </a:spcAft>
              <a:buNone/>
            </a:pPr>
            <a:r>
              <a:rPr lang="fr"/>
              <a:t>the authors names shoud be set here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9285"/>
              <a:buFont typeface="Arial"/>
              <a:buNone/>
            </a:pPr>
            <a:r>
              <a:rPr lang="fr"/>
              <a:t>Write Your Topic or Idea</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body" idx="1"/>
          </p:nvPr>
        </p:nvSpPr>
        <p:spPr>
          <a:xfrm>
            <a:off x="311700" y="3745950"/>
            <a:ext cx="5998800" cy="13110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7"/>
          <p:cNvSpPr txBox="1">
            <a:spLocks noGrp="1"/>
          </p:cNvSpPr>
          <p:nvPr>
            <p:ph type="body" idx="2"/>
          </p:nvPr>
        </p:nvSpPr>
        <p:spPr>
          <a:xfrm>
            <a:off x="2288250" y="2300525"/>
            <a:ext cx="4567500" cy="411300"/>
          </a:xfrm>
          <a:prstGeom prst="rect">
            <a:avLst/>
          </a:prstGeom>
        </p:spPr>
        <p:txBody>
          <a:bodyPr spcFirstLastPara="1" wrap="square" lIns="91425" tIns="91425" rIns="91425" bIns="91425" anchor="t" anchorCtr="0">
            <a:normAutofit fontScale="77500" lnSpcReduction="20000"/>
          </a:bodyPr>
          <a:lstStyle/>
          <a:p>
            <a:pPr marL="0" lvl="0" indent="0" algn="ctr" rtl="0">
              <a:lnSpc>
                <a:spcPct val="140012"/>
              </a:lnSpc>
              <a:spcBef>
                <a:spcPts val="0"/>
              </a:spcBef>
              <a:spcAft>
                <a:spcPts val="0"/>
              </a:spcAft>
              <a:buClr>
                <a:srgbClr val="000000"/>
              </a:buClr>
              <a:buFont typeface="Arial"/>
              <a:buNone/>
            </a:pPr>
            <a:r>
              <a:rPr lang="fr" sz="1600">
                <a:latin typeface="Barlow Medium"/>
                <a:ea typeface="Barlow Medium"/>
                <a:cs typeface="Barlow Medium"/>
                <a:sym typeface="Barlow Medium"/>
              </a:rPr>
              <a:t>Write a closing statement or call-to-action here.</a:t>
            </a:r>
            <a:endParaRPr/>
          </a:p>
        </p:txBody>
      </p:sp>
      <p:sp>
        <p:nvSpPr>
          <p:cNvPr id="142" name="Google Shape;142;p27"/>
          <p:cNvSpPr txBox="1">
            <a:spLocks noGrp="1"/>
          </p:cNvSpPr>
          <p:nvPr>
            <p:ph type="body" idx="1"/>
          </p:nvPr>
        </p:nvSpPr>
        <p:spPr>
          <a:xfrm>
            <a:off x="2288250" y="1542450"/>
            <a:ext cx="4567500" cy="694800"/>
          </a:xfrm>
          <a:prstGeom prst="rect">
            <a:avLst/>
          </a:prstGeom>
        </p:spPr>
        <p:txBody>
          <a:bodyPr spcFirstLastPara="1" wrap="square" lIns="91425" tIns="91425" rIns="91425" bIns="91425" anchor="b" anchorCtr="0">
            <a:normAutofit fontScale="92500" lnSpcReduction="10000"/>
          </a:bodyPr>
          <a:lstStyle/>
          <a:p>
            <a:pPr marL="0" lvl="0" indent="0" algn="ctr" rtl="0">
              <a:spcBef>
                <a:spcPts val="0"/>
              </a:spcBef>
              <a:spcAft>
                <a:spcPts val="0"/>
              </a:spcAft>
              <a:buNone/>
            </a:pPr>
            <a:r>
              <a:rPr lang="fr" sz="3200" b="1"/>
              <a:t>Thank you !</a:t>
            </a:r>
            <a:endParaRPr sz="32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137150"/>
            <a:ext cx="4096800" cy="755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fr"/>
              <a:t>Add an Agenda Page</a:t>
            </a:r>
            <a:endParaRPr/>
          </a:p>
        </p:txBody>
      </p:sp>
      <p:sp>
        <p:nvSpPr>
          <p:cNvPr id="81" name="Google Shape;81;p16"/>
          <p:cNvSpPr txBox="1">
            <a:spLocks noGrp="1"/>
          </p:cNvSpPr>
          <p:nvPr>
            <p:ph type="body" idx="1"/>
          </p:nvPr>
        </p:nvSpPr>
        <p:spPr>
          <a:xfrm>
            <a:off x="311700" y="1008600"/>
            <a:ext cx="4044000" cy="37005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Char char="-"/>
            </a:pPr>
            <a:r>
              <a:rPr lang="fr"/>
              <a:t>step 1</a:t>
            </a:r>
            <a:endParaRPr/>
          </a:p>
          <a:p>
            <a:pPr marL="457200" lvl="0" indent="-304800" algn="l" rtl="0">
              <a:spcBef>
                <a:spcPts val="0"/>
              </a:spcBef>
              <a:spcAft>
                <a:spcPts val="0"/>
              </a:spcAft>
              <a:buSzPts val="1200"/>
              <a:buChar char="-"/>
            </a:pPr>
            <a:r>
              <a:rPr lang="fr"/>
              <a:t>step 2</a:t>
            </a:r>
            <a:endParaRPr/>
          </a:p>
          <a:p>
            <a:pPr marL="457200" lvl="0" indent="-304800" algn="l" rtl="0">
              <a:spcBef>
                <a:spcPts val="0"/>
              </a:spcBef>
              <a:spcAft>
                <a:spcPts val="0"/>
              </a:spcAft>
              <a:buSzPts val="1200"/>
              <a:buChar char="-"/>
            </a:pPr>
            <a:r>
              <a:rPr lang="fr"/>
              <a:t>step 3</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7"/>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Clr>
                <a:srgbClr val="000000"/>
              </a:buClr>
              <a:buFont typeface="Arial"/>
              <a:buNone/>
            </a:pPr>
            <a:r>
              <a:rPr lang="fr" sz="7500" b="1">
                <a:latin typeface="Barlow"/>
                <a:ea typeface="Barlow"/>
                <a:cs typeface="Barlow"/>
                <a:sym typeface="Barlow"/>
              </a:rPr>
              <a:t>123,456,789</a:t>
            </a:r>
            <a:endParaRPr/>
          </a:p>
        </p:txBody>
      </p:sp>
      <p:sp>
        <p:nvSpPr>
          <p:cNvPr id="87" name="Google Shape;87;p17"/>
          <p:cNvSpPr txBox="1">
            <a:spLocks noGrp="1"/>
          </p:cNvSpPr>
          <p:nvPr>
            <p:ph type="body" idx="1"/>
          </p:nvPr>
        </p:nvSpPr>
        <p:spPr>
          <a:xfrm>
            <a:off x="311700" y="3152225"/>
            <a:ext cx="8520600" cy="1583100"/>
          </a:xfrm>
          <a:prstGeom prst="rect">
            <a:avLst/>
          </a:prstGeom>
        </p:spPr>
        <p:txBody>
          <a:bodyPr spcFirstLastPara="1" wrap="square" lIns="91425" tIns="91425" rIns="91425" bIns="91425" anchor="t" anchorCtr="0">
            <a:normAutofit/>
          </a:bodyPr>
          <a:lstStyle/>
          <a:p>
            <a:pPr marL="0" lvl="0" indent="0" algn="ctr" rtl="0">
              <a:lnSpc>
                <a:spcPct val="140012"/>
              </a:lnSpc>
              <a:spcBef>
                <a:spcPts val="0"/>
              </a:spcBef>
              <a:spcAft>
                <a:spcPts val="0"/>
              </a:spcAft>
              <a:buNone/>
            </a:pPr>
            <a:r>
              <a:rPr lang="fr" sz="1600">
                <a:solidFill>
                  <a:srgbClr val="F5F5EF"/>
                </a:solidFill>
                <a:latin typeface="Barlow Medium"/>
                <a:ea typeface="Barlow Medium"/>
                <a:cs typeface="Barlow Medium"/>
                <a:sym typeface="Barlow Medium"/>
              </a:rPr>
              <a:t>Elaborate on the featured statistic.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8"/>
          <p:cNvSpPr txBox="1">
            <a:spLocks noGrp="1"/>
          </p:cNvSpPr>
          <p:nvPr>
            <p:ph type="body" idx="1"/>
          </p:nvPr>
        </p:nvSpPr>
        <p:spPr>
          <a:xfrm>
            <a:off x="311700" y="4459175"/>
            <a:ext cx="5998800" cy="6843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endParaRPr/>
          </a:p>
        </p:txBody>
      </p:sp>
      <p:sp>
        <p:nvSpPr>
          <p:cNvPr id="98" name="Google Shape;98;p1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sp>
        <p:nvSpPr>
          <p:cNvPr id="99" name="Google Shape;99;p1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body" idx="1"/>
          </p:nvPr>
        </p:nvSpPr>
        <p:spPr>
          <a:xfrm>
            <a:off x="1144050" y="782700"/>
            <a:ext cx="6855900" cy="3578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fr" sz="3500" b="1"/>
              <a:t>Write Your Big Topic or Idea</a:t>
            </a:r>
            <a:endParaRPr sz="37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38272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2"/>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Write Your Topic or Idea</a:t>
            </a:r>
            <a:endParaRPr/>
          </a:p>
        </p:txBody>
      </p:sp>
      <p:sp>
        <p:nvSpPr>
          <p:cNvPr id="115" name="Google Shape;115;p22"/>
          <p:cNvSpPr txBox="1">
            <a:spLocks noGrp="1"/>
          </p:cNvSpPr>
          <p:nvPr>
            <p:ph type="body" idx="1"/>
          </p:nvPr>
        </p:nvSpPr>
        <p:spPr>
          <a:xfrm>
            <a:off x="311700" y="827712"/>
            <a:ext cx="8520600" cy="3741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sz="1400"/>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2"/>
              </a:buClr>
              <a:buSzPct val="39285"/>
              <a:buFont typeface="Arial"/>
              <a:buNone/>
            </a:pPr>
            <a:r>
              <a:rPr lang="fr"/>
              <a:t>Write Your Topic or Idea</a:t>
            </a:r>
            <a:endParaRPr/>
          </a:p>
        </p:txBody>
      </p:sp>
      <p:sp>
        <p:nvSpPr>
          <p:cNvPr id="121" name="Google Shape;121;p23"/>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Clr>
                <a:schemeClr val="dk2"/>
              </a:buClr>
              <a:buSzPct val="78571"/>
              <a:buFont typeface="Arial"/>
              <a:buNone/>
            </a:pPr>
            <a:r>
              <a:rPr lang="fr"/>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a:p>
          <a:p>
            <a:pPr marL="0" lvl="0" indent="0" algn="l" rtl="0">
              <a:spcBef>
                <a:spcPts val="0"/>
              </a:spcBef>
              <a:spcAft>
                <a:spcPts val="0"/>
              </a:spcAft>
              <a:buNone/>
            </a:pPr>
            <a:endParaRPr/>
          </a:p>
        </p:txBody>
      </p:sp>
      <p:sp>
        <p:nvSpPr>
          <p:cNvPr id="122" name="Google Shape;122;p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fontScale="85000" lnSpcReduction="10000"/>
          </a:bodyPr>
          <a:lstStyle/>
          <a:p>
            <a:pPr marL="0" lvl="0" indent="0" algn="l" rtl="0">
              <a:spcBef>
                <a:spcPts val="0"/>
              </a:spcBef>
              <a:spcAft>
                <a:spcPts val="0"/>
              </a:spcAft>
              <a:buClr>
                <a:schemeClr val="dk2"/>
              </a:buClr>
              <a:buSzPct val="78571"/>
              <a:buFont typeface="Arial"/>
              <a:buNone/>
            </a:pPr>
            <a:r>
              <a:rPr lang="fr"/>
              <a:t>Lorem ipsum dolor sit amet, consectetur adipiscing elit. Sed blandit tincidunt erat, eget viverra ipsum molestie nec. Suspendisse ac ligula tempus, lobortis neque faucibus, porttitor justo. Praesent nunc tellus, scelerisque ac libero nec, mollis auctor turpis. Sed est ex, consequat eu vestibulum quis, congue ut nisl. Nullam ultrices tristique metus at sagittis. Aenean commodo egestas nisl. Interdum et malesuada fames ac ante ipsum primis in faucibus. Donec at massa ullamcorper libero tempor aliquam id a nunc. Duis at nibh id nisl accumsan bibendum. Integer eu elit at libero aliquam efficitur eu sed massa. Morbi eget mattis sapien, a pellentesque mauris. Sed rutrum felis eget turpis semper condimentum. Suspendisse in ante eleifend, tincidunt lectus sit amet, iaculis nulla. Phasellus mi sem, venenatis sit amet maximus at, placerat non nibh. Duis sit amet euismod lacus. In consectetur congue vulputate.</a:t>
            </a:r>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EPAL classroom Theme">
  <a:themeElements>
    <a:clrScheme name="Simple Light">
      <a:dk1>
        <a:srgbClr val="F3F3F3"/>
      </a:dk1>
      <a:lt1>
        <a:srgbClr val="DCDCDC"/>
      </a:lt1>
      <a:dk2>
        <a:srgbClr val="000000"/>
      </a:dk2>
      <a:lt2>
        <a:srgbClr val="6D9EEB"/>
      </a:lt2>
      <a:accent1>
        <a:srgbClr val="D0FFE1"/>
      </a:accent1>
      <a:accent2>
        <a:srgbClr val="D1D995"/>
      </a:accent2>
      <a:accent3>
        <a:srgbClr val="DBFEED"/>
      </a:accent3>
      <a:accent4>
        <a:srgbClr val="518F85"/>
      </a:accent4>
      <a:accent5>
        <a:srgbClr val="87754F"/>
      </a:accent5>
      <a:accent6>
        <a:srgbClr val="CC4125"/>
      </a:accent6>
      <a:hlink>
        <a:srgbClr val="DCDCD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568</Words>
  <Application>Microsoft Macintosh PowerPoint</Application>
  <PresentationFormat>Affichage à l'écran (16:9)</PresentationFormat>
  <Paragraphs>18</Paragraphs>
  <Slides>13</Slides>
  <Notes>13</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13</vt:i4>
      </vt:variant>
    </vt:vector>
  </HeadingPairs>
  <TitlesOfParts>
    <vt:vector size="19" baseType="lpstr">
      <vt:lpstr>Arial</vt:lpstr>
      <vt:lpstr>Roboto</vt:lpstr>
      <vt:lpstr>Barlow</vt:lpstr>
      <vt:lpstr>Roboto Medium</vt:lpstr>
      <vt:lpstr>Barlow Medium</vt:lpstr>
      <vt:lpstr>SEPAL classroom Theme</vt:lpstr>
      <vt:lpstr>Your Title Goes Here</vt:lpstr>
      <vt:lpstr>Add an Agenda Page</vt:lpstr>
      <vt:lpstr>123,456,789</vt:lpstr>
      <vt:lpstr>Présentation PowerPoint</vt:lpstr>
      <vt:lpstr>Présentation PowerPoint</vt:lpstr>
      <vt:lpstr>Présentation PowerPoint</vt:lpstr>
      <vt:lpstr>Présentation PowerPoint</vt:lpstr>
      <vt:lpstr>Write Your Topic or Idea</vt:lpstr>
      <vt:lpstr>Write Your Topic or Idea</vt:lpstr>
      <vt:lpstr>Write Your Topic or Idea</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Goes Here</dc:title>
  <cp:lastModifiedBy>Rambaud, Pierrick (NFO)</cp:lastModifiedBy>
  <cp:revision>1</cp:revision>
  <dcterms:modified xsi:type="dcterms:W3CDTF">2022-08-27T16:52:16Z</dcterms:modified>
</cp:coreProperties>
</file>